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1" r:id="rId4"/>
    <p:sldId id="263" r:id="rId5"/>
    <p:sldId id="257" r:id="rId6"/>
    <p:sldId id="259" r:id="rId7"/>
    <p:sldId id="266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4"/>
    <p:restoredTop sz="86391"/>
  </p:normalViewPr>
  <p:slideViewPr>
    <p:cSldViewPr snapToGrid="0" snapToObjects="1">
      <p:cViewPr varScale="1">
        <p:scale>
          <a:sx n="150" d="100"/>
          <a:sy n="150" d="100"/>
        </p:scale>
        <p:origin x="75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F99D-A381-654D-870C-73DB3FA15DC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41EA-974C-2644-9465-4230EFC2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87179"/>
            <a:ext cx="4629150" cy="4008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87179"/>
            <a:ext cx="4629150" cy="4008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05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90153"/>
            <a:ext cx="4629150" cy="4005636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90153"/>
            <a:ext cx="4629150" cy="4005636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73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62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26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8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FF4B40FC-E886-044C-8EFC-C43282F047F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74" r:id="rId6"/>
    <p:sldLayoutId id="2147483664" r:id="rId7"/>
    <p:sldLayoutId id="2147483675" r:id="rId8"/>
    <p:sldLayoutId id="2147483665" r:id="rId9"/>
    <p:sldLayoutId id="2147483676" r:id="rId10"/>
    <p:sldLayoutId id="2147483666" r:id="rId11"/>
    <p:sldLayoutId id="2147483667" r:id="rId12"/>
    <p:sldLayoutId id="2147483668" r:id="rId13"/>
    <p:sldLayoutId id="2147483677" r:id="rId14"/>
    <p:sldLayoutId id="2147483669" r:id="rId15"/>
    <p:sldLayoutId id="2147483678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t.edu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r>
              <a:rPr lang="en-US" dirty="0">
                <a:hlinkClick r:id="rId3"/>
              </a:rPr>
              <a:t>Hyperlink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923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erial view of University of Pittsburgh campus with the city of Pittsburgh in the background">
            <a:extLst>
              <a:ext uri="{FF2B5EF4-FFF2-40B4-BE49-F238E27FC236}">
                <a16:creationId xmlns:a16="http://schemas.microsoft.com/office/drawing/2014/main" id="{F0FB2980-3B6D-C64D-B63E-3135B0201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64" y="-1"/>
            <a:ext cx="9169763" cy="51435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D99407-0A10-C246-BFDD-696A90E7E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Section Head</a:t>
            </a:r>
            <a:r>
              <a:rPr lang="en-US" baseline="0" dirty="0">
                <a:solidFill>
                  <a:schemeClr val="tx1"/>
                </a:solidFill>
              </a:rPr>
              <a:t> with Photo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A4F6643F-B7C0-4044-86AD-DF5C9B134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rtrait of Pitt student">
            <a:extLst>
              <a:ext uri="{FF2B5EF4-FFF2-40B4-BE49-F238E27FC236}">
                <a16:creationId xmlns:a16="http://schemas.microsoft.com/office/drawing/2014/main" id="{A920B0C6-0A2B-6148-8936-253BCD70F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779601" y="0"/>
            <a:ext cx="5364400" cy="5143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989" y="1186962"/>
            <a:ext cx="3141030" cy="3214779"/>
          </a:xfrm>
        </p:spPr>
        <p:txBody>
          <a:bodyPr/>
          <a:lstStyle/>
          <a:p>
            <a:r>
              <a:rPr lang="en-US" dirty="0"/>
              <a:t>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858356"/>
          </a:xfrm>
        </p:spPr>
        <p:txBody>
          <a:bodyPr anchor="t"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8749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2</a:t>
            </a:r>
          </a:p>
        </p:txBody>
      </p:sp>
    </p:spTree>
    <p:extLst>
      <p:ext uri="{BB962C8B-B14F-4D97-AF65-F5344CB8AC3E}">
        <p14:creationId xmlns:p14="http://schemas.microsoft.com/office/powerpoint/2010/main" val="140461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r>
              <a:rPr lang="en-US" dirty="0">
                <a:hlinkClick r:id="rId2"/>
              </a:rPr>
              <a:t>Hyperlink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erial view of University of Pittsburgh campus with the city of Pittsburgh in the background">
            <a:extLst>
              <a:ext uri="{FF2B5EF4-FFF2-40B4-BE49-F238E27FC236}">
                <a16:creationId xmlns:a16="http://schemas.microsoft.com/office/drawing/2014/main" id="{F0FB2980-3B6D-C64D-B63E-3135B0201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64" y="-1"/>
            <a:ext cx="9169763" cy="5143501"/>
          </a:xfrm>
          <a:prstGeom prst="rect">
            <a:avLst/>
          </a:prstGeom>
        </p:spPr>
      </p:pic>
      <p:pic>
        <p:nvPicPr>
          <p:cNvPr id="7" name="Picture 6" descr="University of Pittsburgh logo">
            <a:extLst>
              <a:ext uri="{FF2B5EF4-FFF2-40B4-BE49-F238E27FC236}">
                <a16:creationId xmlns:a16="http://schemas.microsoft.com/office/drawing/2014/main" id="{9D1EB5AF-C01F-A948-8C51-5DB272F3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02384-3137-4941-AE59-6030AE0129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5767" y="3763108"/>
            <a:ext cx="7886700" cy="1054930"/>
          </a:xfrm>
        </p:spPr>
        <p:txBody>
          <a:bodyPr/>
          <a:lstStyle/>
          <a:p>
            <a:pPr algn="ctr" rtl="0" eaLnBrk="1" latinLnBrk="0" hangingPunct="1"/>
            <a:r>
              <a:rPr lang="en-US" kern="1200" dirty="0">
                <a:solidFill>
                  <a:srgbClr val="FFFFFF"/>
                </a:solidFill>
                <a:effectLst/>
                <a:ea typeface="+mn-ea"/>
                <a:cs typeface="+mn-cs"/>
              </a:rPr>
              <a:t>Section Head with Photo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9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4" descr="A Pitt scientist in a laboratory">
            <a:extLst>
              <a:ext uri="{FF2B5EF4-FFF2-40B4-BE49-F238E27FC236}">
                <a16:creationId xmlns:a16="http://schemas.microsoft.com/office/drawing/2014/main" id="{1A362513-497A-2149-8A0C-E8E8F7039A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601" y="0"/>
            <a:ext cx="5364400" cy="51470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7474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50</Words>
  <Application>Microsoft Office PowerPoint</Application>
  <PresentationFormat>On-screen Show (16:9)</PresentationFormat>
  <Paragraphs>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Title slide 1</vt:lpstr>
      <vt:lpstr>Headline Here</vt:lpstr>
      <vt:lpstr>Section Head with Photo</vt:lpstr>
      <vt:lpstr>Headline Here</vt:lpstr>
      <vt:lpstr>Title slide 2</vt:lpstr>
      <vt:lpstr>Headline Here</vt:lpstr>
      <vt:lpstr>Section Head with Photo </vt:lpstr>
      <vt:lpstr>Headline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Price, Jamelle</cp:lastModifiedBy>
  <cp:revision>69</cp:revision>
  <cp:lastPrinted>2019-07-18T13:58:01Z</cp:lastPrinted>
  <dcterms:created xsi:type="dcterms:W3CDTF">2019-07-18T12:44:10Z</dcterms:created>
  <dcterms:modified xsi:type="dcterms:W3CDTF">2023-07-12T15:48:06Z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2023-07-12T15:47:15Z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cadcdcef-eecc-4ea1-8270-d727627a570e</vt:lpwstr>
  </property>
  <property fmtid="{D5CDD505-2E9C-101B-9397-08002B2CF9AE}" pid="8" name="MSIP_Label_5e4b1be8-281e-475d-98b0-21c3457e5a46_ContentBits">
    <vt:lpwstr>0</vt:lpwstr>
  </property>
</Properties>
</file>