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8C8E90"/>
    <a:srgbClr val="FFB81C"/>
    <a:srgbClr val="003594"/>
    <a:srgbClr val="003494"/>
    <a:srgbClr val="006600"/>
    <a:srgbClr val="CC9900"/>
    <a:srgbClr val="993366"/>
    <a:srgbClr val="009900"/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4DE89D-8B5D-43E7-9626-EA8DFC03014D}" v="4" dt="2023-05-30T16:35:29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0" autoAdjust="0"/>
  </p:normalViewPr>
  <p:slideViewPr>
    <p:cSldViewPr snapToGrid="0" snapToObjects="1">
      <p:cViewPr varScale="1">
        <p:scale>
          <a:sx n="145" d="100"/>
          <a:sy n="145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ce, Jamelle" userId="S::pricej6@upmc.edu::1b4e820b-f4eb-4267-9b85-c6d80a97a12c" providerId="AD" clId="Web-{66644750-CDAF-976F-D915-633284E72BAC}"/>
    <pc:docChg chg="mod addSld delSld modSld sldOrd addMainMaster modMainMaster">
      <pc:chgData name="Price, Jamelle" userId="S::pricej6@upmc.edu::1b4e820b-f4eb-4267-9b85-c6d80a97a12c" providerId="AD" clId="Web-{66644750-CDAF-976F-D915-633284E72BAC}" dt="2022-05-11T19:07:31.608" v="164" actId="14100"/>
      <pc:docMkLst>
        <pc:docMk/>
      </pc:docMkLst>
      <pc:sldChg chg="modSp ord">
        <pc:chgData name="Price, Jamelle" userId="S::pricej6@upmc.edu::1b4e820b-f4eb-4267-9b85-c6d80a97a12c" providerId="AD" clId="Web-{66644750-CDAF-976F-D915-633284E72BAC}" dt="2022-05-11T18:58:38.794" v="161"/>
        <pc:sldMkLst>
          <pc:docMk/>
          <pc:sldMk cId="4087494102" sldId="263"/>
        </pc:sldMkLst>
        <pc:spChg chg="mod">
          <ac:chgData name="Price, Jamelle" userId="S::pricej6@upmc.edu::1b4e820b-f4eb-4267-9b85-c6d80a97a12c" providerId="AD" clId="Web-{66644750-CDAF-976F-D915-633284E72BAC}" dt="2022-05-11T18:53:21.596" v="148" actId="20577"/>
          <ac:spMkLst>
            <pc:docMk/>
            <pc:sldMk cId="4087494102" sldId="263"/>
            <ac:spMk id="4" creationId="{FE6362E2-8821-D045-8AC1-31CF06EC5247}"/>
          </ac:spMkLst>
        </pc:spChg>
      </pc:sldChg>
      <pc:sldChg chg="del">
        <pc:chgData name="Price, Jamelle" userId="S::pricej6@upmc.edu::1b4e820b-f4eb-4267-9b85-c6d80a97a12c" providerId="AD" clId="Web-{66644750-CDAF-976F-D915-633284E72BAC}" dt="2022-05-11T18:58:19.184" v="160"/>
        <pc:sldMkLst>
          <pc:docMk/>
          <pc:sldMk cId="4011636341" sldId="269"/>
        </pc:sldMkLst>
      </pc:sldChg>
      <pc:sldChg chg="addSp delSp modSp">
        <pc:chgData name="Price, Jamelle" userId="S::pricej6@upmc.edu::1b4e820b-f4eb-4267-9b85-c6d80a97a12c" providerId="AD" clId="Web-{66644750-CDAF-976F-D915-633284E72BAC}" dt="2022-05-11T18:12:38.936" v="39" actId="20577"/>
        <pc:sldMkLst>
          <pc:docMk/>
          <pc:sldMk cId="3033069949" sldId="270"/>
        </pc:sldMkLst>
        <pc:spChg chg="mod">
          <ac:chgData name="Price, Jamelle" userId="S::pricej6@upmc.edu::1b4e820b-f4eb-4267-9b85-c6d80a97a12c" providerId="AD" clId="Web-{66644750-CDAF-976F-D915-633284E72BAC}" dt="2022-05-11T18:12:38.936" v="39" actId="20577"/>
          <ac:spMkLst>
            <pc:docMk/>
            <pc:sldMk cId="3033069949" sldId="270"/>
            <ac:spMk id="6" creationId="{0A43F96B-DB23-44AF-88DB-6D2431ACCA66}"/>
          </ac:spMkLst>
        </pc:spChg>
        <pc:graphicFrameChg chg="add del mod">
          <ac:chgData name="Price, Jamelle" userId="S::pricej6@upmc.edu::1b4e820b-f4eb-4267-9b85-c6d80a97a12c" providerId="AD" clId="Web-{66644750-CDAF-976F-D915-633284E72BAC}" dt="2022-05-11T18:11:45.434" v="34"/>
          <ac:graphicFrameMkLst>
            <pc:docMk/>
            <pc:sldMk cId="3033069949" sldId="270"/>
            <ac:graphicFrameMk id="7" creationId="{D2D9ED6F-DA2E-4FAB-9AD0-F50A8EAB9F05}"/>
          </ac:graphicFrameMkLst>
        </pc:graphicFrameChg>
        <pc:graphicFrameChg chg="add mod">
          <ac:chgData name="Price, Jamelle" userId="S::pricej6@upmc.edu::1b4e820b-f4eb-4267-9b85-c6d80a97a12c" providerId="AD" clId="Web-{66644750-CDAF-976F-D915-633284E72BAC}" dt="2022-05-11T18:12:27.701" v="36" actId="1076"/>
          <ac:graphicFrameMkLst>
            <pc:docMk/>
            <pc:sldMk cId="3033069949" sldId="270"/>
            <ac:graphicFrameMk id="8" creationId="{D2D9ED6F-DA2E-4FAB-9AD0-F50A8EAB9F05}"/>
          </ac:graphicFrameMkLst>
        </pc:graphicFrameChg>
        <pc:picChg chg="del">
          <ac:chgData name="Price, Jamelle" userId="S::pricej6@upmc.edu::1b4e820b-f4eb-4267-9b85-c6d80a97a12c" providerId="AD" clId="Web-{66644750-CDAF-976F-D915-633284E72BAC}" dt="2022-05-11T18:11:36.731" v="32"/>
          <ac:picMkLst>
            <pc:docMk/>
            <pc:sldMk cId="3033069949" sldId="270"/>
            <ac:picMk id="5" creationId="{2378836D-1505-47A2-A3BA-E10EF19EFB5F}"/>
          </ac:picMkLst>
        </pc:picChg>
      </pc:sldChg>
      <pc:sldChg chg="modSp">
        <pc:chgData name="Price, Jamelle" userId="S::pricej6@upmc.edu::1b4e820b-f4eb-4267-9b85-c6d80a97a12c" providerId="AD" clId="Web-{66644750-CDAF-976F-D915-633284E72BAC}" dt="2022-05-11T18:10:28.510" v="30" actId="20577"/>
        <pc:sldMkLst>
          <pc:docMk/>
          <pc:sldMk cId="1578458338" sldId="272"/>
        </pc:sldMkLst>
        <pc:spChg chg="mod">
          <ac:chgData name="Price, Jamelle" userId="S::pricej6@upmc.edu::1b4e820b-f4eb-4267-9b85-c6d80a97a12c" providerId="AD" clId="Web-{66644750-CDAF-976F-D915-633284E72BAC}" dt="2022-05-11T18:09:47.321" v="19" actId="20577"/>
          <ac:spMkLst>
            <pc:docMk/>
            <pc:sldMk cId="1578458338" sldId="272"/>
            <ac:spMk id="12" creationId="{902F3170-72A3-42DC-8A1C-5226AB6BD7C1}"/>
          </ac:spMkLst>
        </pc:spChg>
        <pc:spChg chg="mod">
          <ac:chgData name="Price, Jamelle" userId="S::pricej6@upmc.edu::1b4e820b-f4eb-4267-9b85-c6d80a97a12c" providerId="AD" clId="Web-{66644750-CDAF-976F-D915-633284E72BAC}" dt="2022-05-11T18:09:51.493" v="21" actId="20577"/>
          <ac:spMkLst>
            <pc:docMk/>
            <pc:sldMk cId="1578458338" sldId="272"/>
            <ac:spMk id="15" creationId="{4A37CDC6-677E-4C4C-B2B2-E4157EFB1DDB}"/>
          </ac:spMkLst>
        </pc:spChg>
        <pc:spChg chg="mod">
          <ac:chgData name="Price, Jamelle" userId="S::pricej6@upmc.edu::1b4e820b-f4eb-4267-9b85-c6d80a97a12c" providerId="AD" clId="Web-{66644750-CDAF-976F-D915-633284E72BAC}" dt="2022-05-11T18:10:08.119" v="28" actId="20577"/>
          <ac:spMkLst>
            <pc:docMk/>
            <pc:sldMk cId="1578458338" sldId="272"/>
            <ac:spMk id="18" creationId="{BB42C862-B41F-442E-9BE4-29A94B4603B3}"/>
          </ac:spMkLst>
        </pc:spChg>
        <pc:spChg chg="mod">
          <ac:chgData name="Price, Jamelle" userId="S::pricej6@upmc.edu::1b4e820b-f4eb-4267-9b85-c6d80a97a12c" providerId="AD" clId="Web-{66644750-CDAF-976F-D915-633284E72BAC}" dt="2022-05-11T18:10:28.510" v="30" actId="20577"/>
          <ac:spMkLst>
            <pc:docMk/>
            <pc:sldMk cId="1578458338" sldId="272"/>
            <ac:spMk id="23" creationId="{497678C1-0408-4DBF-B915-642A6B0F29E9}"/>
          </ac:spMkLst>
        </pc:spChg>
        <pc:spChg chg="mod">
          <ac:chgData name="Price, Jamelle" userId="S::pricej6@upmc.edu::1b4e820b-f4eb-4267-9b85-c6d80a97a12c" providerId="AD" clId="Web-{66644750-CDAF-976F-D915-633284E72BAC}" dt="2022-05-11T18:09:24.289" v="13" actId="20577"/>
          <ac:spMkLst>
            <pc:docMk/>
            <pc:sldMk cId="1578458338" sldId="272"/>
            <ac:spMk id="30" creationId="{D2E2C94E-7F0C-43C7-B77B-633332F5968F}"/>
          </ac:spMkLst>
        </pc:spChg>
      </pc:sldChg>
      <pc:sldChg chg="del">
        <pc:chgData name="Price, Jamelle" userId="S::pricej6@upmc.edu::1b4e820b-f4eb-4267-9b85-c6d80a97a12c" providerId="AD" clId="Web-{66644750-CDAF-976F-D915-633284E72BAC}" dt="2022-05-11T18:58:16.824" v="159"/>
        <pc:sldMkLst>
          <pc:docMk/>
          <pc:sldMk cId="3896511048" sldId="274"/>
        </pc:sldMkLst>
      </pc:sldChg>
      <pc:sldChg chg="addSp delSp modSp delAnim">
        <pc:chgData name="Price, Jamelle" userId="S::pricej6@upmc.edu::1b4e820b-f4eb-4267-9b85-c6d80a97a12c" providerId="AD" clId="Web-{66644750-CDAF-976F-D915-633284E72BAC}" dt="2022-05-11T18:29:39.548" v="68" actId="14100"/>
        <pc:sldMkLst>
          <pc:docMk/>
          <pc:sldMk cId="3590186456" sldId="275"/>
        </pc:sldMkLst>
        <pc:spChg chg="mod">
          <ac:chgData name="Price, Jamelle" userId="S::pricej6@upmc.edu::1b4e820b-f4eb-4267-9b85-c6d80a97a12c" providerId="AD" clId="Web-{66644750-CDAF-976F-D915-633284E72BAC}" dt="2022-05-11T18:25:30.899" v="42" actId="20577"/>
          <ac:spMkLst>
            <pc:docMk/>
            <pc:sldMk cId="3590186456" sldId="275"/>
            <ac:spMk id="2" creationId="{90F3C3E2-54D7-554A-BB87-84589E0A32F5}"/>
          </ac:spMkLst>
        </pc:spChg>
        <pc:grpChg chg="del">
          <ac:chgData name="Price, Jamelle" userId="S::pricej6@upmc.edu::1b4e820b-f4eb-4267-9b85-c6d80a97a12c" providerId="AD" clId="Web-{66644750-CDAF-976F-D915-633284E72BAC}" dt="2022-05-11T18:25:41.493" v="45"/>
          <ac:grpSpMkLst>
            <pc:docMk/>
            <pc:sldMk cId="3590186456" sldId="275"/>
            <ac:grpSpMk id="17" creationId="{00000000-0000-0000-0000-000000000000}"/>
          </ac:grpSpMkLst>
        </pc:grpChg>
        <pc:picChg chg="add mod">
          <ac:chgData name="Price, Jamelle" userId="S::pricej6@upmc.edu::1b4e820b-f4eb-4267-9b85-c6d80a97a12c" providerId="AD" clId="Web-{66644750-CDAF-976F-D915-633284E72BAC}" dt="2022-05-11T18:29:39.548" v="68" actId="14100"/>
          <ac:picMkLst>
            <pc:docMk/>
            <pc:sldMk cId="3590186456" sldId="275"/>
            <ac:picMk id="4" creationId="{8EF35127-F125-BDB2-432B-90BD96C41F26}"/>
          </ac:picMkLst>
        </pc:picChg>
        <pc:picChg chg="add mod">
          <ac:chgData name="Price, Jamelle" userId="S::pricej6@upmc.edu::1b4e820b-f4eb-4267-9b85-c6d80a97a12c" providerId="AD" clId="Web-{66644750-CDAF-976F-D915-633284E72BAC}" dt="2022-05-11T18:29:31.829" v="66" actId="1076"/>
          <ac:picMkLst>
            <pc:docMk/>
            <pc:sldMk cId="3590186456" sldId="275"/>
            <ac:picMk id="5" creationId="{B211F80D-84E0-FBEE-84B0-C7F866E820F9}"/>
          </ac:picMkLst>
        </pc:picChg>
        <pc:picChg chg="add mod">
          <ac:chgData name="Price, Jamelle" userId="S::pricej6@upmc.edu::1b4e820b-f4eb-4267-9b85-c6d80a97a12c" providerId="AD" clId="Web-{66644750-CDAF-976F-D915-633284E72BAC}" dt="2022-05-11T18:27:48.341" v="59" actId="14100"/>
          <ac:picMkLst>
            <pc:docMk/>
            <pc:sldMk cId="3590186456" sldId="275"/>
            <ac:picMk id="6" creationId="{77BEAC5C-ED80-7506-890E-CBC1BBC0084A}"/>
          </ac:picMkLst>
        </pc:picChg>
        <pc:picChg chg="add mod">
          <ac:chgData name="Price, Jamelle" userId="S::pricej6@upmc.edu::1b4e820b-f4eb-4267-9b85-c6d80a97a12c" providerId="AD" clId="Web-{66644750-CDAF-976F-D915-633284E72BAC}" dt="2022-05-11T18:29:20.110" v="62" actId="1076"/>
          <ac:picMkLst>
            <pc:docMk/>
            <pc:sldMk cId="3590186456" sldId="275"/>
            <ac:picMk id="7" creationId="{976CBCA3-40F7-9C12-B5BA-2F980F689587}"/>
          </ac:picMkLst>
        </pc:picChg>
        <pc:picChg chg="del">
          <ac:chgData name="Price, Jamelle" userId="S::pricej6@upmc.edu::1b4e820b-f4eb-4267-9b85-c6d80a97a12c" providerId="AD" clId="Web-{66644750-CDAF-976F-D915-633284E72BAC}" dt="2022-05-11T18:25:37.462" v="43"/>
          <ac:picMkLst>
            <pc:docMk/>
            <pc:sldMk cId="3590186456" sldId="275"/>
            <ac:picMk id="63" creationId="{00000000-0000-0000-0000-000000000000}"/>
          </ac:picMkLst>
        </pc:picChg>
        <pc:picChg chg="del">
          <ac:chgData name="Price, Jamelle" userId="S::pricej6@upmc.edu::1b4e820b-f4eb-4267-9b85-c6d80a97a12c" providerId="AD" clId="Web-{66644750-CDAF-976F-D915-633284E72BAC}" dt="2022-05-11T18:25:39.618" v="44"/>
          <ac:picMkLst>
            <pc:docMk/>
            <pc:sldMk cId="3590186456" sldId="275"/>
            <ac:picMk id="67" creationId="{00000000-0000-0000-0000-000000000000}"/>
          </ac:picMkLst>
        </pc:picChg>
        <pc:cxnChg chg="mod">
          <ac:chgData name="Price, Jamelle" userId="S::pricej6@upmc.edu::1b4e820b-f4eb-4267-9b85-c6d80a97a12c" providerId="AD" clId="Web-{66644750-CDAF-976F-D915-633284E72BAC}" dt="2022-05-11T18:25:41.493" v="45"/>
          <ac:cxnSpMkLst>
            <pc:docMk/>
            <pc:sldMk cId="3590186456" sldId="275"/>
            <ac:cxnSpMk id="43" creationId="{00000000-0000-0000-0000-000000000000}"/>
          </ac:cxnSpMkLst>
        </pc:cxnChg>
      </pc:sldChg>
      <pc:sldChg chg="add">
        <pc:chgData name="Price, Jamelle" userId="S::pricej6@upmc.edu::1b4e820b-f4eb-4267-9b85-c6d80a97a12c" providerId="AD" clId="Web-{66644750-CDAF-976F-D915-633284E72BAC}" dt="2022-05-11T18:54:50.911" v="149"/>
        <pc:sldMkLst>
          <pc:docMk/>
          <pc:sldMk cId="1171651416" sldId="278"/>
        </pc:sldMkLst>
      </pc:sldChg>
      <pc:sldChg chg="add">
        <pc:chgData name="Price, Jamelle" userId="S::pricej6@upmc.edu::1b4e820b-f4eb-4267-9b85-c6d80a97a12c" providerId="AD" clId="Web-{66644750-CDAF-976F-D915-633284E72BAC}" dt="2022-05-11T18:56:14.086" v="150"/>
        <pc:sldMkLst>
          <pc:docMk/>
          <pc:sldMk cId="4266999347" sldId="279"/>
        </pc:sldMkLst>
      </pc:sldChg>
      <pc:sldChg chg="add">
        <pc:chgData name="Price, Jamelle" userId="S::pricej6@upmc.edu::1b4e820b-f4eb-4267-9b85-c6d80a97a12c" providerId="AD" clId="Web-{66644750-CDAF-976F-D915-633284E72BAC}" dt="2022-05-11T18:56:29.118" v="151"/>
        <pc:sldMkLst>
          <pc:docMk/>
          <pc:sldMk cId="3044251267" sldId="280"/>
        </pc:sldMkLst>
      </pc:sldChg>
      <pc:sldChg chg="add">
        <pc:chgData name="Price, Jamelle" userId="S::pricej6@upmc.edu::1b4e820b-f4eb-4267-9b85-c6d80a97a12c" providerId="AD" clId="Web-{66644750-CDAF-976F-D915-633284E72BAC}" dt="2022-05-11T18:56:39.884" v="152"/>
        <pc:sldMkLst>
          <pc:docMk/>
          <pc:sldMk cId="197019862" sldId="281"/>
        </pc:sldMkLst>
      </pc:sldChg>
      <pc:sldChg chg="add">
        <pc:chgData name="Price, Jamelle" userId="S::pricej6@upmc.edu::1b4e820b-f4eb-4267-9b85-c6d80a97a12c" providerId="AD" clId="Web-{66644750-CDAF-976F-D915-633284E72BAC}" dt="2022-05-11T18:56:51.603" v="153"/>
        <pc:sldMkLst>
          <pc:docMk/>
          <pc:sldMk cId="3991368447" sldId="282"/>
        </pc:sldMkLst>
      </pc:sldChg>
      <pc:sldChg chg="add">
        <pc:chgData name="Price, Jamelle" userId="S::pricej6@upmc.edu::1b4e820b-f4eb-4267-9b85-c6d80a97a12c" providerId="AD" clId="Web-{66644750-CDAF-976F-D915-633284E72BAC}" dt="2022-05-11T18:57:17.775" v="154"/>
        <pc:sldMkLst>
          <pc:docMk/>
          <pc:sldMk cId="510797994" sldId="283"/>
        </pc:sldMkLst>
      </pc:sldChg>
      <pc:sldChg chg="add">
        <pc:chgData name="Price, Jamelle" userId="S::pricej6@upmc.edu::1b4e820b-f4eb-4267-9b85-c6d80a97a12c" providerId="AD" clId="Web-{66644750-CDAF-976F-D915-633284E72BAC}" dt="2022-05-11T18:57:30.182" v="155"/>
        <pc:sldMkLst>
          <pc:docMk/>
          <pc:sldMk cId="3902138895" sldId="284"/>
        </pc:sldMkLst>
      </pc:sldChg>
      <pc:sldChg chg="add">
        <pc:chgData name="Price, Jamelle" userId="S::pricej6@upmc.edu::1b4e820b-f4eb-4267-9b85-c6d80a97a12c" providerId="AD" clId="Web-{66644750-CDAF-976F-D915-633284E72BAC}" dt="2022-05-11T18:57:41.557" v="156"/>
        <pc:sldMkLst>
          <pc:docMk/>
          <pc:sldMk cId="1206747180" sldId="285"/>
        </pc:sldMkLst>
      </pc:sldChg>
      <pc:sldChg chg="add">
        <pc:chgData name="Price, Jamelle" userId="S::pricej6@upmc.edu::1b4e820b-f4eb-4267-9b85-c6d80a97a12c" providerId="AD" clId="Web-{66644750-CDAF-976F-D915-633284E72BAC}" dt="2022-05-11T18:57:50.526" v="157"/>
        <pc:sldMkLst>
          <pc:docMk/>
          <pc:sldMk cId="452923565" sldId="286"/>
        </pc:sldMkLst>
      </pc:sldChg>
      <pc:sldChg chg="modSp add">
        <pc:chgData name="Price, Jamelle" userId="S::pricej6@upmc.edu::1b4e820b-f4eb-4267-9b85-c6d80a97a12c" providerId="AD" clId="Web-{66644750-CDAF-976F-D915-633284E72BAC}" dt="2022-05-11T19:07:31.608" v="164" actId="14100"/>
        <pc:sldMkLst>
          <pc:docMk/>
          <pc:sldMk cId="2084729396" sldId="287"/>
        </pc:sldMkLst>
        <pc:spChg chg="mod">
          <ac:chgData name="Price, Jamelle" userId="S::pricej6@upmc.edu::1b4e820b-f4eb-4267-9b85-c6d80a97a12c" providerId="AD" clId="Web-{66644750-CDAF-976F-D915-633284E72BAC}" dt="2022-05-11T19:07:31.608" v="164" actId="14100"/>
          <ac:spMkLst>
            <pc:docMk/>
            <pc:sldMk cId="2084729396" sldId="287"/>
            <ac:spMk id="6" creationId="{A0502A88-ADCF-4B5A-8282-10EC4CAD861F}"/>
          </ac:spMkLst>
        </pc:spChg>
        <pc:graphicFrameChg chg="mod">
          <ac:chgData name="Price, Jamelle" userId="S::pricej6@upmc.edu::1b4e820b-f4eb-4267-9b85-c6d80a97a12c" providerId="AD" clId="Web-{66644750-CDAF-976F-D915-633284E72BAC}" dt="2022-05-11T19:05:47.885" v="163" actId="14100"/>
          <ac:graphicFrameMkLst>
            <pc:docMk/>
            <pc:sldMk cId="2084729396" sldId="287"/>
            <ac:graphicFrameMk id="4" creationId="{1463D373-6BCA-4EE7-890D-C9836918AC0A}"/>
          </ac:graphicFrameMkLst>
        </pc:graphicFrameChg>
      </pc:sldChg>
      <pc:sldMasterChg chg="addSldLayout modSldLayout">
        <pc:chgData name="Price, Jamelle" userId="S::pricej6@upmc.edu::1b4e820b-f4eb-4267-9b85-c6d80a97a12c" providerId="AD" clId="Web-{66644750-CDAF-976F-D915-633284E72BAC}" dt="2022-05-11T18:56:14.086" v="150"/>
        <pc:sldMasterMkLst>
          <pc:docMk/>
          <pc:sldMasterMk cId="3074391400" sldId="2147483660"/>
        </pc:sldMasterMkLst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723369424" sldId="2147483661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3100327423" sldId="2147483662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2960866069" sldId="2147483663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1538868751" sldId="2147483664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1030772191" sldId="2147483665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2705987523" sldId="2147483666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490521616" sldId="2147483667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102447483" sldId="2147483668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3232625488" sldId="2147483669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1166580040" sldId="2147483670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362024409" sldId="2147483671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4:50.911" v="149"/>
          <pc:sldLayoutMkLst>
            <pc:docMk/>
            <pc:sldMasterMk cId="3074391400" sldId="2147483660"/>
            <pc:sldLayoutMk cId="1547249478" sldId="2147483672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40939801" sldId="2147483688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22858217" sldId="2147483689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205478025" sldId="2147483690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3470353249" sldId="2147483691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3296729635" sldId="2147483692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2957220652" sldId="2147483693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785800039" sldId="2147483694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1454965110" sldId="2147483695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3085881625" sldId="2147483696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141824072" sldId="2147483697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4281424239" sldId="2147483698"/>
          </pc:sldLayoutMkLst>
        </pc:sldLayoutChg>
        <pc:sldLayoutChg chg="replI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3074391400" sldId="2147483660"/>
            <pc:sldLayoutMk cId="68811245" sldId="2147483699"/>
          </pc:sldLayoutMkLst>
        </pc:sldLayoutChg>
      </pc:sldMasterChg>
      <pc:sldMasterChg chg="add addSldLayout">
        <pc:chgData name="Price, Jamelle" userId="S::pricej6@upmc.edu::1b4e820b-f4eb-4267-9b85-c6d80a97a12c" providerId="AD" clId="Web-{66644750-CDAF-976F-D915-633284E72BAC}" dt="2022-05-11T18:56:14.086" v="150"/>
        <pc:sldMasterMkLst>
          <pc:docMk/>
          <pc:sldMasterMk cId="4029813880" sldId="2147483674"/>
        </pc:sldMasterMkLst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695098112" sldId="2147483675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2294319234" sldId="2147483676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3668485385" sldId="2147483677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1642193251" sldId="2147483678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3848330921" sldId="2147483679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3500087822" sldId="2147483680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389451570" sldId="2147483681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3049771373" sldId="2147483682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148349187" sldId="2147483683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2455809208" sldId="2147483684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2066063189" sldId="2147483685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2656093388" sldId="2147483686"/>
          </pc:sldLayoutMkLst>
        </pc:sldLayoutChg>
        <pc:sldLayoutChg chg="add">
          <pc:chgData name="Price, Jamelle" userId="S::pricej6@upmc.edu::1b4e820b-f4eb-4267-9b85-c6d80a97a12c" providerId="AD" clId="Web-{66644750-CDAF-976F-D915-633284E72BAC}" dt="2022-05-11T18:56:14.086" v="150"/>
          <pc:sldLayoutMkLst>
            <pc:docMk/>
            <pc:sldMasterMk cId="4029813880" sldId="2147483674"/>
            <pc:sldLayoutMk cId="2084893066" sldId="2147483687"/>
          </pc:sldLayoutMkLst>
        </pc:sldLayoutChg>
      </pc:sldMasterChg>
    </pc:docChg>
  </pc:docChgLst>
  <pc:docChgLst>
    <pc:chgData name="Price, Jamelle" userId="1b4e820b-f4eb-4267-9b85-c6d80a97a12c" providerId="ADAL" clId="{B04DE89D-8B5D-43E7-9626-EA8DFC03014D}"/>
    <pc:docChg chg="addSld delSld modSld delMainMaster">
      <pc:chgData name="Price, Jamelle" userId="1b4e820b-f4eb-4267-9b85-c6d80a97a12c" providerId="ADAL" clId="{B04DE89D-8B5D-43E7-9626-EA8DFC03014D}" dt="2023-05-30T16:35:30.496" v="58"/>
      <pc:docMkLst>
        <pc:docMk/>
      </pc:docMkLst>
      <pc:sldChg chg="modSp mod">
        <pc:chgData name="Price, Jamelle" userId="1b4e820b-f4eb-4267-9b85-c6d80a97a12c" providerId="ADAL" clId="{B04DE89D-8B5D-43E7-9626-EA8DFC03014D}" dt="2023-05-30T16:34:08.507" v="48" actId="20577"/>
        <pc:sldMkLst>
          <pc:docMk/>
          <pc:sldMk cId="554401981" sldId="256"/>
        </pc:sldMkLst>
        <pc:spChg chg="mod">
          <ac:chgData name="Price, Jamelle" userId="1b4e820b-f4eb-4267-9b85-c6d80a97a12c" providerId="ADAL" clId="{B04DE89D-8B5D-43E7-9626-EA8DFC03014D}" dt="2023-05-30T16:34:08.507" v="48" actId="20577"/>
          <ac:spMkLst>
            <pc:docMk/>
            <pc:sldMk cId="554401981" sldId="256"/>
            <ac:spMk id="3" creationId="{227D9085-070E-2946-9BEF-08CF29519CD3}"/>
          </ac:spMkLst>
        </pc:spChg>
      </pc:sldChg>
      <pc:sldChg chg="addSp delSp modSp new mod">
        <pc:chgData name="Price, Jamelle" userId="1b4e820b-f4eb-4267-9b85-c6d80a97a12c" providerId="ADAL" clId="{B04DE89D-8B5D-43E7-9626-EA8DFC03014D}" dt="2023-05-30T16:35:05.467" v="54"/>
        <pc:sldMkLst>
          <pc:docMk/>
          <pc:sldMk cId="877274000" sldId="257"/>
        </pc:sldMkLst>
        <pc:spChg chg="add del mod">
          <ac:chgData name="Price, Jamelle" userId="1b4e820b-f4eb-4267-9b85-c6d80a97a12c" providerId="ADAL" clId="{B04DE89D-8B5D-43E7-9626-EA8DFC03014D}" dt="2023-05-30T16:35:05.467" v="54"/>
          <ac:spMkLst>
            <pc:docMk/>
            <pc:sldMk cId="877274000" sldId="257"/>
            <ac:spMk id="4" creationId="{71B4CBD8-7B4F-6C17-DCAD-313FB3D2A9E0}"/>
          </ac:spMkLst>
        </pc:spChg>
        <pc:picChg chg="add mod">
          <ac:chgData name="Price, Jamelle" userId="1b4e820b-f4eb-4267-9b85-c6d80a97a12c" providerId="ADAL" clId="{B04DE89D-8B5D-43E7-9626-EA8DFC03014D}" dt="2023-05-30T16:35:04.484" v="52"/>
          <ac:picMkLst>
            <pc:docMk/>
            <pc:sldMk cId="877274000" sldId="257"/>
            <ac:picMk id="5" creationId="{3C3ACBC2-2415-5F4C-62C3-A54CB2C2D440}"/>
          </ac:picMkLst>
        </pc:picChg>
      </pc:sldChg>
      <pc:sldChg chg="addSp delSp modSp new mod">
        <pc:chgData name="Price, Jamelle" userId="1b4e820b-f4eb-4267-9b85-c6d80a97a12c" providerId="ADAL" clId="{B04DE89D-8B5D-43E7-9626-EA8DFC03014D}" dt="2023-05-30T16:35:30.496" v="58"/>
        <pc:sldMkLst>
          <pc:docMk/>
          <pc:sldMk cId="699076044" sldId="258"/>
        </pc:sldMkLst>
        <pc:spChg chg="add del mod">
          <ac:chgData name="Price, Jamelle" userId="1b4e820b-f4eb-4267-9b85-c6d80a97a12c" providerId="ADAL" clId="{B04DE89D-8B5D-43E7-9626-EA8DFC03014D}" dt="2023-05-30T16:35:30.496" v="58"/>
          <ac:spMkLst>
            <pc:docMk/>
            <pc:sldMk cId="699076044" sldId="258"/>
            <ac:spMk id="5" creationId="{B244086E-B471-9D64-32D0-0097F10F31F5}"/>
          </ac:spMkLst>
        </pc:spChg>
        <pc:picChg chg="add mod">
          <ac:chgData name="Price, Jamelle" userId="1b4e820b-f4eb-4267-9b85-c6d80a97a12c" providerId="ADAL" clId="{B04DE89D-8B5D-43E7-9626-EA8DFC03014D}" dt="2023-05-30T16:35:29.476" v="56"/>
          <ac:picMkLst>
            <pc:docMk/>
            <pc:sldMk cId="699076044" sldId="258"/>
            <ac:picMk id="6" creationId="{F0A7C396-D5CC-C7F9-2D0A-18CA72344944}"/>
          </ac:picMkLst>
        </pc:picChg>
      </pc:sldChg>
      <pc:sldChg chg="new del">
        <pc:chgData name="Price, Jamelle" userId="1b4e820b-f4eb-4267-9b85-c6d80a97a12c" providerId="ADAL" clId="{B04DE89D-8B5D-43E7-9626-EA8DFC03014D}" dt="2023-05-30T16:34:33.861" v="50" actId="47"/>
        <pc:sldMkLst>
          <pc:docMk/>
          <pc:sldMk cId="2217545624" sldId="259"/>
        </pc:sldMkLst>
      </pc:sldChg>
      <pc:sldChg chg="del">
        <pc:chgData name="Price, Jamelle" userId="1b4e820b-f4eb-4267-9b85-c6d80a97a12c" providerId="ADAL" clId="{B04DE89D-8B5D-43E7-9626-EA8DFC03014D}" dt="2023-05-30T16:33:30.084" v="14" actId="47"/>
        <pc:sldMkLst>
          <pc:docMk/>
          <pc:sldMk cId="4087494102" sldId="263"/>
        </pc:sldMkLst>
      </pc:sldChg>
      <pc:sldChg chg="del">
        <pc:chgData name="Price, Jamelle" userId="1b4e820b-f4eb-4267-9b85-c6d80a97a12c" providerId="ADAL" clId="{B04DE89D-8B5D-43E7-9626-EA8DFC03014D}" dt="2023-05-30T16:33:17.179" v="0" actId="47"/>
        <pc:sldMkLst>
          <pc:docMk/>
          <pc:sldMk cId="3033069949" sldId="270"/>
        </pc:sldMkLst>
      </pc:sldChg>
      <pc:sldChg chg="del">
        <pc:chgData name="Price, Jamelle" userId="1b4e820b-f4eb-4267-9b85-c6d80a97a12c" providerId="ADAL" clId="{B04DE89D-8B5D-43E7-9626-EA8DFC03014D}" dt="2023-05-30T16:33:18.118" v="1" actId="47"/>
        <pc:sldMkLst>
          <pc:docMk/>
          <pc:sldMk cId="1578458338" sldId="272"/>
        </pc:sldMkLst>
      </pc:sldChg>
      <pc:sldChg chg="del">
        <pc:chgData name="Price, Jamelle" userId="1b4e820b-f4eb-4267-9b85-c6d80a97a12c" providerId="ADAL" clId="{B04DE89D-8B5D-43E7-9626-EA8DFC03014D}" dt="2023-05-30T16:33:19.023" v="2" actId="47"/>
        <pc:sldMkLst>
          <pc:docMk/>
          <pc:sldMk cId="3590186456" sldId="275"/>
        </pc:sldMkLst>
      </pc:sldChg>
      <pc:sldChg chg="del">
        <pc:chgData name="Price, Jamelle" userId="1b4e820b-f4eb-4267-9b85-c6d80a97a12c" providerId="ADAL" clId="{B04DE89D-8B5D-43E7-9626-EA8DFC03014D}" dt="2023-05-30T16:33:19.854" v="3" actId="47"/>
        <pc:sldMkLst>
          <pc:docMk/>
          <pc:sldMk cId="3461171476" sldId="277"/>
        </pc:sldMkLst>
      </pc:sldChg>
      <pc:sldChg chg="del">
        <pc:chgData name="Price, Jamelle" userId="1b4e820b-f4eb-4267-9b85-c6d80a97a12c" providerId="ADAL" clId="{B04DE89D-8B5D-43E7-9626-EA8DFC03014D}" dt="2023-05-30T16:33:20.735" v="4" actId="47"/>
        <pc:sldMkLst>
          <pc:docMk/>
          <pc:sldMk cId="1171651416" sldId="278"/>
        </pc:sldMkLst>
      </pc:sldChg>
      <pc:sldChg chg="del">
        <pc:chgData name="Price, Jamelle" userId="1b4e820b-f4eb-4267-9b85-c6d80a97a12c" providerId="ADAL" clId="{B04DE89D-8B5D-43E7-9626-EA8DFC03014D}" dt="2023-05-30T16:33:21.513" v="5" actId="47"/>
        <pc:sldMkLst>
          <pc:docMk/>
          <pc:sldMk cId="4266999347" sldId="279"/>
        </pc:sldMkLst>
      </pc:sldChg>
      <pc:sldChg chg="del">
        <pc:chgData name="Price, Jamelle" userId="1b4e820b-f4eb-4267-9b85-c6d80a97a12c" providerId="ADAL" clId="{B04DE89D-8B5D-43E7-9626-EA8DFC03014D}" dt="2023-05-30T16:33:22.329" v="6" actId="47"/>
        <pc:sldMkLst>
          <pc:docMk/>
          <pc:sldMk cId="3044251267" sldId="280"/>
        </pc:sldMkLst>
      </pc:sldChg>
      <pc:sldChg chg="del">
        <pc:chgData name="Price, Jamelle" userId="1b4e820b-f4eb-4267-9b85-c6d80a97a12c" providerId="ADAL" clId="{B04DE89D-8B5D-43E7-9626-EA8DFC03014D}" dt="2023-05-30T16:33:23.147" v="7" actId="47"/>
        <pc:sldMkLst>
          <pc:docMk/>
          <pc:sldMk cId="197019862" sldId="281"/>
        </pc:sldMkLst>
      </pc:sldChg>
      <pc:sldChg chg="del">
        <pc:chgData name="Price, Jamelle" userId="1b4e820b-f4eb-4267-9b85-c6d80a97a12c" providerId="ADAL" clId="{B04DE89D-8B5D-43E7-9626-EA8DFC03014D}" dt="2023-05-30T16:33:24.043" v="8" actId="47"/>
        <pc:sldMkLst>
          <pc:docMk/>
          <pc:sldMk cId="3991368447" sldId="282"/>
        </pc:sldMkLst>
      </pc:sldChg>
      <pc:sldChg chg="del">
        <pc:chgData name="Price, Jamelle" userId="1b4e820b-f4eb-4267-9b85-c6d80a97a12c" providerId="ADAL" clId="{B04DE89D-8B5D-43E7-9626-EA8DFC03014D}" dt="2023-05-30T16:33:24.953" v="9" actId="47"/>
        <pc:sldMkLst>
          <pc:docMk/>
          <pc:sldMk cId="510797994" sldId="283"/>
        </pc:sldMkLst>
      </pc:sldChg>
      <pc:sldChg chg="del">
        <pc:chgData name="Price, Jamelle" userId="1b4e820b-f4eb-4267-9b85-c6d80a97a12c" providerId="ADAL" clId="{B04DE89D-8B5D-43E7-9626-EA8DFC03014D}" dt="2023-05-30T16:33:26.071" v="10" actId="47"/>
        <pc:sldMkLst>
          <pc:docMk/>
          <pc:sldMk cId="3902138895" sldId="284"/>
        </pc:sldMkLst>
      </pc:sldChg>
      <pc:sldChg chg="del">
        <pc:chgData name="Price, Jamelle" userId="1b4e820b-f4eb-4267-9b85-c6d80a97a12c" providerId="ADAL" clId="{B04DE89D-8B5D-43E7-9626-EA8DFC03014D}" dt="2023-05-30T16:33:27.149" v="11" actId="47"/>
        <pc:sldMkLst>
          <pc:docMk/>
          <pc:sldMk cId="1206747180" sldId="285"/>
        </pc:sldMkLst>
      </pc:sldChg>
      <pc:sldChg chg="del">
        <pc:chgData name="Price, Jamelle" userId="1b4e820b-f4eb-4267-9b85-c6d80a97a12c" providerId="ADAL" clId="{B04DE89D-8B5D-43E7-9626-EA8DFC03014D}" dt="2023-05-30T16:33:28.103" v="12" actId="47"/>
        <pc:sldMkLst>
          <pc:docMk/>
          <pc:sldMk cId="452923565" sldId="286"/>
        </pc:sldMkLst>
      </pc:sldChg>
      <pc:sldChg chg="del">
        <pc:chgData name="Price, Jamelle" userId="1b4e820b-f4eb-4267-9b85-c6d80a97a12c" providerId="ADAL" clId="{B04DE89D-8B5D-43E7-9626-EA8DFC03014D}" dt="2023-05-30T16:33:29.015" v="13" actId="47"/>
        <pc:sldMkLst>
          <pc:docMk/>
          <pc:sldMk cId="2084729396" sldId="287"/>
        </pc:sldMkLst>
      </pc:sldChg>
      <pc:sldMasterChg chg="del delSldLayout">
        <pc:chgData name="Price, Jamelle" userId="1b4e820b-f4eb-4267-9b85-c6d80a97a12c" providerId="ADAL" clId="{B04DE89D-8B5D-43E7-9626-EA8DFC03014D}" dt="2023-05-30T16:33:27.149" v="11" actId="47"/>
        <pc:sldMasterMkLst>
          <pc:docMk/>
          <pc:sldMasterMk cId="4029813880" sldId="2147483674"/>
        </pc:sldMasterMkLst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695098112" sldId="2147483675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2294319234" sldId="2147483676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3668485385" sldId="2147483677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1642193251" sldId="2147483678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3848330921" sldId="2147483679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3500087822" sldId="2147483680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389451570" sldId="2147483681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3049771373" sldId="2147483682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148349187" sldId="2147483683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2455809208" sldId="2147483684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2066063189" sldId="2147483685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2656093388" sldId="2147483686"/>
          </pc:sldLayoutMkLst>
        </pc:sldLayoutChg>
        <pc:sldLayoutChg chg="del">
          <pc:chgData name="Price, Jamelle" userId="1b4e820b-f4eb-4267-9b85-c6d80a97a12c" providerId="ADAL" clId="{B04DE89D-8B5D-43E7-9626-EA8DFC03014D}" dt="2023-05-30T16:33:27.149" v="11" actId="47"/>
          <pc:sldLayoutMkLst>
            <pc:docMk/>
            <pc:sldMasterMk cId="4029813880" sldId="2147483674"/>
            <pc:sldLayoutMk cId="2084893066" sldId="214748368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D0166-C39E-4F7E-8D30-8BF2BEDE97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74FDE-7DA4-4E73-AE76-43F999132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7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74FDE-7DA4-4E73-AE76-43F999132F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4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6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36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1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1" y="1543051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6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8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1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1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4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6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49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1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327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6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6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1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6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6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7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6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8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6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2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4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510796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2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8" r:id="rId13"/>
    <p:sldLayoutId id="2147483673" r:id="rId14"/>
    <p:sldLayoutId id="2147483689" r:id="rId15"/>
    <p:sldLayoutId id="214748369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  <p:sldLayoutId id="2147483697" r:id="rId24"/>
    <p:sldLayoutId id="2147483698" r:id="rId2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McGowan Institute for Regenerative Medicine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PowerPoint Presentation Template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8D2250-7F9A-F54C-9375-9AB57E98EE4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424076" y="4754999"/>
            <a:ext cx="2519262" cy="23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0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6B289-09AD-C3BD-0E06-89364BE02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58044-D72D-F464-023A-E90DF7278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3ACBC2-2415-5F4C-62C3-A54CB2C2D44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424076" y="4754999"/>
            <a:ext cx="2519262" cy="23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7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3DD15-BF9C-0A99-8196-D60562C3C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38EB8-2818-0BB1-2B9D-992DC54A18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53DA8-0707-65A0-2C26-7DC39D801A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A7C396-D5CC-C7F9-2D0A-18CA723449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424076" y="4754999"/>
            <a:ext cx="2519262" cy="23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07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8BD239F3C08458984DC3B8875B696" ma:contentTypeVersion="13" ma:contentTypeDescription="Create a new document." ma:contentTypeScope="" ma:versionID="b159fff3cd20595518716772bad44395">
  <xsd:schema xmlns:xsd="http://www.w3.org/2001/XMLSchema" xmlns:xs="http://www.w3.org/2001/XMLSchema" xmlns:p="http://schemas.microsoft.com/office/2006/metadata/properties" xmlns:ns3="d27f2eeb-ae5a-4d29-86d9-ecfbfb122912" xmlns:ns4="780a5f05-5764-42ae-b0c3-6c0a4810d60d" targetNamespace="http://schemas.microsoft.com/office/2006/metadata/properties" ma:root="true" ma:fieldsID="e1d583b3547338e546da71cfd060b1cd" ns3:_="" ns4:_="">
    <xsd:import namespace="d27f2eeb-ae5a-4d29-86d9-ecfbfb122912"/>
    <xsd:import namespace="780a5f05-5764-42ae-b0c3-6c0a4810d60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f2eeb-ae5a-4d29-86d9-ecfbfb1229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0a5f05-5764-42ae-b0c3-6c0a4810d6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29A05B-6875-4C86-BDE9-9CE17549CC71}">
  <ds:schemaRefs>
    <ds:schemaRef ds:uri="http://purl.org/dc/elements/1.1/"/>
    <ds:schemaRef ds:uri="780a5f05-5764-42ae-b0c3-6c0a4810d60d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d27f2eeb-ae5a-4d29-86d9-ecfbfb12291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1300F85-29B4-4770-BCC8-FC7897B4E3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915462-3656-4E09-A8DC-4DDB493C2F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7f2eeb-ae5a-4d29-86d9-ecfbfb122912"/>
    <ds:schemaRef ds:uri="780a5f05-5764-42ae-b0c3-6c0a4810d6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5964</TotalTime>
  <Words>9</Words>
  <Application>Microsoft Office PowerPoint</Application>
  <PresentationFormat>On-screen Show (16:9)</PresentationFormat>
  <Paragraphs>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Office Theme</vt:lpstr>
      <vt:lpstr>McGowan Institute for Regenerative Medicine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Price, Jamelle</cp:lastModifiedBy>
  <cp:revision>219</cp:revision>
  <cp:lastPrinted>2019-07-18T13:58:01Z</cp:lastPrinted>
  <dcterms:created xsi:type="dcterms:W3CDTF">2019-07-18T12:44:10Z</dcterms:created>
  <dcterms:modified xsi:type="dcterms:W3CDTF">2023-05-30T16:35:38Z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0x010100B1C8BD239F3C08458984DC3B8875B696</vt:lpwstr>
  </property>
  <property fmtid="{D5CDD505-2E9C-101B-9397-08002B2CF9AE}" pid="3" name="MSIP_Label_5e4b1be8-281e-475d-98b0-21c3457e5a46_Enabled">
    <vt:lpwstr>true</vt:lpwstr>
  </property>
  <property fmtid="{D5CDD505-2E9C-101B-9397-08002B2CF9AE}" pid="4" name="MSIP_Label_5e4b1be8-281e-475d-98b0-21c3457e5a46_SetDate">
    <vt:lpwstr>2022-05-11T18:06:22Z</vt:lpwstr>
  </property>
  <property fmtid="{D5CDD505-2E9C-101B-9397-08002B2CF9AE}" pid="5" name="MSIP_Label_5e4b1be8-281e-475d-98b0-21c3457e5a46_Method">
    <vt:lpwstr>Standard</vt:lpwstr>
  </property>
  <property fmtid="{D5CDD505-2E9C-101B-9397-08002B2CF9AE}" pid="6" name="MSIP_Label_5e4b1be8-281e-475d-98b0-21c3457e5a46_Name">
    <vt:lpwstr>Public</vt:lpwstr>
  </property>
  <property fmtid="{D5CDD505-2E9C-101B-9397-08002B2CF9AE}" pid="7" name="MSIP_Label_5e4b1be8-281e-475d-98b0-21c3457e5a46_SiteId">
    <vt:lpwstr>8b3dd73e-4e72-4679-b191-56da1588712b</vt:lpwstr>
  </property>
  <property fmtid="{D5CDD505-2E9C-101B-9397-08002B2CF9AE}" pid="8" name="MSIP_Label_5e4b1be8-281e-475d-98b0-21c3457e5a46_ActionId">
    <vt:lpwstr>bf76630e-cc9d-4a39-85a1-57b6b42abf4e</vt:lpwstr>
  </property>
  <property fmtid="{D5CDD505-2E9C-101B-9397-08002B2CF9AE}" pid="9" name="MSIP_Label_5e4b1be8-281e-475d-98b0-21c3457e5a46_ContentBits">
    <vt:lpwstr>0</vt:lpwstr>
  </property>
</Properties>
</file>