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0BF655-A51E-4117-8292-71CF204C011A}" v="1" dt="2023-07-12T14:35:29.1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25"/>
    <p:restoredTop sz="94694"/>
  </p:normalViewPr>
  <p:slideViewPr>
    <p:cSldViewPr snapToGrid="0" snapToObjects="1" showGuides="1">
      <p:cViewPr varScale="1">
        <p:scale>
          <a:sx n="24" d="100"/>
          <a:sy n="24" d="100"/>
        </p:scale>
        <p:origin x="1182" y="120"/>
      </p:cViewPr>
      <p:guideLst>
        <p:guide orient="horz" pos="2880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ice, Jamelle" userId="1b4e820b-f4eb-4267-9b85-c6d80a97a12c" providerId="ADAL" clId="{400BF655-A51E-4117-8292-71CF204C011A}"/>
    <pc:docChg chg="modSld">
      <pc:chgData name="Price, Jamelle" userId="1b4e820b-f4eb-4267-9b85-c6d80a97a12c" providerId="ADAL" clId="{400BF655-A51E-4117-8292-71CF204C011A}" dt="2023-07-12T14:35:50.258" v="4" actId="1076"/>
      <pc:docMkLst>
        <pc:docMk/>
      </pc:docMkLst>
      <pc:sldChg chg="addSp modSp mod">
        <pc:chgData name="Price, Jamelle" userId="1b4e820b-f4eb-4267-9b85-c6d80a97a12c" providerId="ADAL" clId="{400BF655-A51E-4117-8292-71CF204C011A}" dt="2023-07-12T14:35:50.258" v="4" actId="1076"/>
        <pc:sldMkLst>
          <pc:docMk/>
          <pc:sldMk cId="1087450835" sldId="256"/>
        </pc:sldMkLst>
        <pc:picChg chg="add mod">
          <ac:chgData name="Price, Jamelle" userId="1b4e820b-f4eb-4267-9b85-c6d80a97a12c" providerId="ADAL" clId="{400BF655-A51E-4117-8292-71CF204C011A}" dt="2023-07-12T14:35:50.258" v="4" actId="1076"/>
          <ac:picMkLst>
            <pc:docMk/>
            <pc:sldMk cId="1087450835" sldId="256"/>
            <ac:picMk id="3" creationId="{E73880E8-F1DB-F989-2271-1B18EA3856B2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Title of Chart Here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92A-7D4A-9B59-92443F8E94C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92A-7D4A-9B59-92443F8E94C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92A-7D4A-9B59-92443F8E94C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92A-7D4A-9B59-92443F8E94CB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37-E24C-93FF-BFCB477A0A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accent4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CF8935-E494-9E49-8076-FFC181C3EE95}"/>
              </a:ext>
            </a:extLst>
          </p:cNvPr>
          <p:cNvCxnSpPr/>
          <p:nvPr userDrawn="1"/>
        </p:nvCxnSpPr>
        <p:spPr>
          <a:xfrm>
            <a:off x="0" y="4206240"/>
            <a:ext cx="43891200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20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20000"/>
                <a:lumOff val="80000"/>
                <a:alpha val="10000"/>
              </a:schemeClr>
            </a:gs>
            <a:gs pos="100000">
              <a:schemeClr val="bg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>
            <a:extLst>
              <a:ext uri="{FF2B5EF4-FFF2-40B4-BE49-F238E27FC236}">
                <a16:creationId xmlns:a16="http://schemas.microsoft.com/office/drawing/2014/main" id="{421CFE9F-86D2-FF4F-BD6A-DD1FA38E9F8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43891200" cy="4172264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62554" tIns="81277" rIns="162554" bIns="81277" anchor="ctr"/>
          <a:lstStyle/>
          <a:p>
            <a:pPr>
              <a:defRPr/>
            </a:pPr>
            <a:endParaRPr lang="en-US" sz="8736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567D227-4534-B34A-8809-0F6D85E72EC0}"/>
              </a:ext>
            </a:extLst>
          </p:cNvPr>
          <p:cNvCxnSpPr>
            <a:cxnSpLocks/>
          </p:cNvCxnSpPr>
          <p:nvPr userDrawn="1"/>
        </p:nvCxnSpPr>
        <p:spPr>
          <a:xfrm>
            <a:off x="0" y="4169847"/>
            <a:ext cx="4389120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A6A099DC-54B5-084E-BE4B-E869FDE32454}"/>
              </a:ext>
            </a:extLst>
          </p:cNvPr>
          <p:cNvSpPr/>
          <p:nvPr userDrawn="1"/>
        </p:nvSpPr>
        <p:spPr>
          <a:xfrm>
            <a:off x="749806" y="4643562"/>
            <a:ext cx="10058400" cy="2743264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736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D627C8E-2229-D943-A7EC-553080EBD1EB}"/>
              </a:ext>
            </a:extLst>
          </p:cNvPr>
          <p:cNvSpPr/>
          <p:nvPr userDrawn="1"/>
        </p:nvSpPr>
        <p:spPr>
          <a:xfrm>
            <a:off x="33229296" y="4643562"/>
            <a:ext cx="10058400" cy="2743264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736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2F77AD-72C6-8742-9B56-FA724167332D}"/>
              </a:ext>
            </a:extLst>
          </p:cNvPr>
          <p:cNvSpPr/>
          <p:nvPr userDrawn="1"/>
        </p:nvSpPr>
        <p:spPr>
          <a:xfrm>
            <a:off x="11574186" y="4643562"/>
            <a:ext cx="10061575" cy="2743264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736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A02337D-1B14-F34A-890C-B671A820BFF4}"/>
              </a:ext>
            </a:extLst>
          </p:cNvPr>
          <p:cNvSpPr/>
          <p:nvPr userDrawn="1"/>
        </p:nvSpPr>
        <p:spPr>
          <a:xfrm>
            <a:off x="22401741" y="4643562"/>
            <a:ext cx="10061575" cy="2743264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736"/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3FDA763B-2220-B24E-BCF9-E0AB8FA559F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001148" y="639856"/>
            <a:ext cx="3829347" cy="1180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454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368" userDrawn="1">
          <p15:clr>
            <a:srgbClr val="F26B43"/>
          </p15:clr>
        </p15:guide>
        <p15:guide id="2" pos="138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20000"/>
                <a:lumOff val="80000"/>
                <a:alpha val="10000"/>
              </a:schemeClr>
            </a:gs>
            <a:gs pos="100000">
              <a:schemeClr val="bg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54EB6A08-A38A-C742-B494-2450AA9826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793467"/>
              </p:ext>
            </p:extLst>
          </p:nvPr>
        </p:nvGraphicFramePr>
        <p:xfrm>
          <a:off x="33484365" y="9833428"/>
          <a:ext cx="9565281" cy="2765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809">
                  <a:extLst>
                    <a:ext uri="{9D8B030D-6E8A-4147-A177-3AD203B41FA5}">
                      <a16:colId xmlns:a16="http://schemas.microsoft.com/office/drawing/2014/main" val="3222333208"/>
                    </a:ext>
                  </a:extLst>
                </a:gridCol>
                <a:gridCol w="1062809">
                  <a:extLst>
                    <a:ext uri="{9D8B030D-6E8A-4147-A177-3AD203B41FA5}">
                      <a16:colId xmlns:a16="http://schemas.microsoft.com/office/drawing/2014/main" val="2021938836"/>
                    </a:ext>
                  </a:extLst>
                </a:gridCol>
                <a:gridCol w="1062809">
                  <a:extLst>
                    <a:ext uri="{9D8B030D-6E8A-4147-A177-3AD203B41FA5}">
                      <a16:colId xmlns:a16="http://schemas.microsoft.com/office/drawing/2014/main" val="1661088523"/>
                    </a:ext>
                  </a:extLst>
                </a:gridCol>
                <a:gridCol w="1062809">
                  <a:extLst>
                    <a:ext uri="{9D8B030D-6E8A-4147-A177-3AD203B41FA5}">
                      <a16:colId xmlns:a16="http://schemas.microsoft.com/office/drawing/2014/main" val="874731736"/>
                    </a:ext>
                  </a:extLst>
                </a:gridCol>
                <a:gridCol w="1062809">
                  <a:extLst>
                    <a:ext uri="{9D8B030D-6E8A-4147-A177-3AD203B41FA5}">
                      <a16:colId xmlns:a16="http://schemas.microsoft.com/office/drawing/2014/main" val="338102547"/>
                    </a:ext>
                  </a:extLst>
                </a:gridCol>
                <a:gridCol w="1062809">
                  <a:extLst>
                    <a:ext uri="{9D8B030D-6E8A-4147-A177-3AD203B41FA5}">
                      <a16:colId xmlns:a16="http://schemas.microsoft.com/office/drawing/2014/main" val="548941227"/>
                    </a:ext>
                  </a:extLst>
                </a:gridCol>
                <a:gridCol w="1062809">
                  <a:extLst>
                    <a:ext uri="{9D8B030D-6E8A-4147-A177-3AD203B41FA5}">
                      <a16:colId xmlns:a16="http://schemas.microsoft.com/office/drawing/2014/main" val="2350490500"/>
                    </a:ext>
                  </a:extLst>
                </a:gridCol>
                <a:gridCol w="1062809">
                  <a:extLst>
                    <a:ext uri="{9D8B030D-6E8A-4147-A177-3AD203B41FA5}">
                      <a16:colId xmlns:a16="http://schemas.microsoft.com/office/drawing/2014/main" val="1951491181"/>
                    </a:ext>
                  </a:extLst>
                </a:gridCol>
                <a:gridCol w="1062809">
                  <a:extLst>
                    <a:ext uri="{9D8B030D-6E8A-4147-A177-3AD203B41FA5}">
                      <a16:colId xmlns:a16="http://schemas.microsoft.com/office/drawing/2014/main" val="3106586532"/>
                    </a:ext>
                  </a:extLst>
                </a:gridCol>
              </a:tblGrid>
              <a:tr h="46094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Example 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of 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Table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Here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1234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567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89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11</a:t>
                      </a:r>
                    </a:p>
                  </a:txBody>
                  <a:tcPr marL="29891" marR="29891" marT="14945" marB="14945"/>
                </a:tc>
                <a:extLst>
                  <a:ext uri="{0D108BD9-81ED-4DB2-BD59-A6C34878D82A}">
                    <a16:rowId xmlns:a16="http://schemas.microsoft.com/office/drawing/2014/main" val="103102446"/>
                  </a:ext>
                </a:extLst>
              </a:tr>
              <a:tr h="46094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data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in table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will 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look like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this 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11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22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33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44</a:t>
                      </a:r>
                    </a:p>
                  </a:txBody>
                  <a:tcPr marL="29891" marR="29891" marT="14945" marB="14945"/>
                </a:tc>
                <a:extLst>
                  <a:ext uri="{0D108BD9-81ED-4DB2-BD59-A6C34878D82A}">
                    <a16:rowId xmlns:a16="http://schemas.microsoft.com/office/drawing/2014/main" val="4045668497"/>
                  </a:ext>
                </a:extLst>
              </a:tr>
              <a:tr h="46094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55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66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77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88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99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00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12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13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14</a:t>
                      </a:r>
                    </a:p>
                  </a:txBody>
                  <a:tcPr marL="29891" marR="29891" marT="14945" marB="14945"/>
                </a:tc>
                <a:extLst>
                  <a:ext uri="{0D108BD9-81ED-4DB2-BD59-A6C34878D82A}">
                    <a16:rowId xmlns:a16="http://schemas.microsoft.com/office/drawing/2014/main" val="2781110030"/>
                  </a:ext>
                </a:extLst>
              </a:tr>
              <a:tr h="46094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15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17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18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19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21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22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23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24</a:t>
                      </a:r>
                    </a:p>
                  </a:txBody>
                  <a:tcPr marL="29891" marR="29891" marT="14945" marB="14945"/>
                </a:tc>
                <a:extLst>
                  <a:ext uri="{0D108BD9-81ED-4DB2-BD59-A6C34878D82A}">
                    <a16:rowId xmlns:a16="http://schemas.microsoft.com/office/drawing/2014/main" val="2040789570"/>
                  </a:ext>
                </a:extLst>
              </a:tr>
              <a:tr h="46094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25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26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27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28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29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30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31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32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33</a:t>
                      </a:r>
                    </a:p>
                  </a:txBody>
                  <a:tcPr marL="29891" marR="29891" marT="14945" marB="14945"/>
                </a:tc>
                <a:extLst>
                  <a:ext uri="{0D108BD9-81ED-4DB2-BD59-A6C34878D82A}">
                    <a16:rowId xmlns:a16="http://schemas.microsoft.com/office/drawing/2014/main" val="2841512886"/>
                  </a:ext>
                </a:extLst>
              </a:tr>
              <a:tr h="46094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34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35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36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37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38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39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40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41</a:t>
                      </a:r>
                    </a:p>
                  </a:txBody>
                  <a:tcPr marL="29891" marR="29891" marT="14945" marB="149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42</a:t>
                      </a:r>
                    </a:p>
                  </a:txBody>
                  <a:tcPr marL="29891" marR="29891" marT="14945" marB="14945"/>
                </a:tc>
                <a:extLst>
                  <a:ext uri="{0D108BD9-81ED-4DB2-BD59-A6C34878D82A}">
                    <a16:rowId xmlns:a16="http://schemas.microsoft.com/office/drawing/2014/main" val="3490195754"/>
                  </a:ext>
                </a:extLst>
              </a:tr>
            </a:tbl>
          </a:graphicData>
        </a:graphic>
      </p:graphicFrame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id="{97259AFD-0447-394B-A9F5-07C50E8BAF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9095583"/>
              </p:ext>
            </p:extLst>
          </p:nvPr>
        </p:nvGraphicFramePr>
        <p:xfrm>
          <a:off x="12598828" y="8991921"/>
          <a:ext cx="7973568" cy="5315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6" name="Picture 25" descr="A picture containing table, person, indoor, glasses&#10;&#10;Description automatically generated">
            <a:extLst>
              <a:ext uri="{FF2B5EF4-FFF2-40B4-BE49-F238E27FC236}">
                <a16:creationId xmlns:a16="http://schemas.microsoft.com/office/drawing/2014/main" id="{2226E72C-00CC-7A46-BD6A-C2798F493B1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26198" y="9643073"/>
            <a:ext cx="8868074" cy="5912049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6" name="Text Placeholder 17">
            <a:extLst>
              <a:ext uri="{FF2B5EF4-FFF2-40B4-BE49-F238E27FC236}">
                <a16:creationId xmlns:a16="http://schemas.microsoft.com/office/drawing/2014/main" id="{362A8096-CB33-5742-81CE-B556415EDFAF}"/>
              </a:ext>
            </a:extLst>
          </p:cNvPr>
          <p:cNvSpPr txBox="1">
            <a:spLocks/>
          </p:cNvSpPr>
          <p:nvPr/>
        </p:nvSpPr>
        <p:spPr>
          <a:xfrm>
            <a:off x="7315200" y="3213136"/>
            <a:ext cx="29260800" cy="5909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sz="4400" b="0" i="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1152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2pPr>
            <a:lvl3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3pPr>
            <a:lvl4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4pPr>
            <a:lvl5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List of affiliated programs, institutions, organizations, schools, etc.</a:t>
            </a:r>
          </a:p>
        </p:txBody>
      </p:sp>
      <p:sp>
        <p:nvSpPr>
          <p:cNvPr id="7" name="Text Placeholder 17">
            <a:extLst>
              <a:ext uri="{FF2B5EF4-FFF2-40B4-BE49-F238E27FC236}">
                <a16:creationId xmlns:a16="http://schemas.microsoft.com/office/drawing/2014/main" id="{CF515FD3-A806-2B46-951F-6986FC269A69}"/>
              </a:ext>
            </a:extLst>
          </p:cNvPr>
          <p:cNvSpPr txBox="1">
            <a:spLocks/>
          </p:cNvSpPr>
          <p:nvPr/>
        </p:nvSpPr>
        <p:spPr>
          <a:xfrm>
            <a:off x="7315200" y="2054276"/>
            <a:ext cx="29260800" cy="83099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sz="4800" b="0" i="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1152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2pPr>
            <a:lvl3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3pPr>
            <a:lvl4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4pPr>
            <a:lvl5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List of Authors and co-Authors / collaborators</a:t>
            </a:r>
            <a:endParaRPr lang="en-US" dirty="0"/>
          </a:p>
        </p:txBody>
      </p:sp>
      <p:sp>
        <p:nvSpPr>
          <p:cNvPr id="8" name="Text Placeholder 17">
            <a:extLst>
              <a:ext uri="{FF2B5EF4-FFF2-40B4-BE49-F238E27FC236}">
                <a16:creationId xmlns:a16="http://schemas.microsoft.com/office/drawing/2014/main" id="{AB1F5206-AF1D-A848-8486-99B8895DAEF7}"/>
              </a:ext>
            </a:extLst>
          </p:cNvPr>
          <p:cNvSpPr txBox="1">
            <a:spLocks/>
          </p:cNvSpPr>
          <p:nvPr/>
        </p:nvSpPr>
        <p:spPr>
          <a:xfrm>
            <a:off x="7315200" y="820695"/>
            <a:ext cx="292608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sz="7200" b="1" i="0" kern="1200">
                <a:solidFill>
                  <a:schemeClr val="bg2"/>
                </a:solidFill>
                <a:latin typeface="+mj-lt"/>
                <a:ea typeface="+mn-ea"/>
                <a:cs typeface="Arial Black" panose="020B0604020202020204" pitchFamily="34" charset="0"/>
              </a:defRPr>
            </a:lvl1pPr>
            <a:lvl2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1152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2pPr>
            <a:lvl3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3pPr>
            <a:lvl4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4pPr>
            <a:lvl5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Poster presentation title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E8737AE4-69DC-DB46-AB18-5121B2CF6909}"/>
              </a:ext>
            </a:extLst>
          </p:cNvPr>
          <p:cNvSpPr txBox="1">
            <a:spLocks/>
          </p:cNvSpPr>
          <p:nvPr/>
        </p:nvSpPr>
        <p:spPr>
          <a:xfrm>
            <a:off x="1009652" y="4997541"/>
            <a:ext cx="9601199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lang="en-US" sz="3000" b="1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latin typeface="+mj-lt"/>
              </a:rPr>
              <a:t>(click to edit) INTRODUCTION or ABSTRACT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9FA4507-4617-D748-B07F-8B77E675030A}"/>
              </a:ext>
            </a:extLst>
          </p:cNvPr>
          <p:cNvSpPr txBox="1">
            <a:spLocks/>
          </p:cNvSpPr>
          <p:nvPr/>
        </p:nvSpPr>
        <p:spPr>
          <a:xfrm>
            <a:off x="1009651" y="14728805"/>
            <a:ext cx="9601200" cy="5539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lang="en-US" sz="30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+mj-lt"/>
              </a:rPr>
              <a:t>(click to edit)  OBJECTIVES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4F33AFC9-676C-344E-9F1D-89EADC33F8A6}"/>
              </a:ext>
            </a:extLst>
          </p:cNvPr>
          <p:cNvSpPr txBox="1">
            <a:spLocks/>
          </p:cNvSpPr>
          <p:nvPr/>
        </p:nvSpPr>
        <p:spPr>
          <a:xfrm>
            <a:off x="11811000" y="4997540"/>
            <a:ext cx="9601200" cy="5539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lang="en-US" sz="30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+mj-lt"/>
              </a:rPr>
              <a:t>(click to edit)  MATERIALS &amp; METHODS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9B4024CF-42C8-944C-85BE-E1D2AE8ECC66}"/>
              </a:ext>
            </a:extLst>
          </p:cNvPr>
          <p:cNvSpPr txBox="1">
            <a:spLocks/>
          </p:cNvSpPr>
          <p:nvPr/>
        </p:nvSpPr>
        <p:spPr>
          <a:xfrm>
            <a:off x="22631400" y="4997539"/>
            <a:ext cx="9601200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lang="en-US" sz="30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+mj-lt"/>
              </a:rPr>
              <a:t>(click to edit)  RESULTS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B3AD34FD-472B-EF4D-85E9-2C63BE181944}"/>
              </a:ext>
            </a:extLst>
          </p:cNvPr>
          <p:cNvSpPr txBox="1">
            <a:spLocks/>
          </p:cNvSpPr>
          <p:nvPr/>
        </p:nvSpPr>
        <p:spPr>
          <a:xfrm>
            <a:off x="33477200" y="4997539"/>
            <a:ext cx="9601200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lang="en-US" sz="30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+mj-lt"/>
              </a:rPr>
              <a:t>(click to edit)  CONCLUSIONS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3175FD58-E2DB-7149-9B40-1688D2EE3E9F}"/>
              </a:ext>
            </a:extLst>
          </p:cNvPr>
          <p:cNvSpPr txBox="1">
            <a:spLocks/>
          </p:cNvSpPr>
          <p:nvPr/>
        </p:nvSpPr>
        <p:spPr>
          <a:xfrm>
            <a:off x="33477200" y="19751103"/>
            <a:ext cx="9601200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lang="en-US" sz="30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+mj-lt"/>
              </a:rPr>
              <a:t>(click to edit)  REFERENCES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1F42A87B-86DB-7C4E-8238-B3DA5859EAF4}"/>
              </a:ext>
            </a:extLst>
          </p:cNvPr>
          <p:cNvSpPr txBox="1">
            <a:spLocks/>
          </p:cNvSpPr>
          <p:nvPr/>
        </p:nvSpPr>
        <p:spPr>
          <a:xfrm>
            <a:off x="33477200" y="27921970"/>
            <a:ext cx="9601200" cy="97872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lang="en-US" sz="30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lang="en-US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+mj-lt"/>
              </a:rPr>
              <a:t>(click to edit)  ACKNOWLEDGEMENTS or  CONTACT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FDA90576-C138-D143-B4A0-2099E85EA12D}"/>
              </a:ext>
            </a:extLst>
          </p:cNvPr>
          <p:cNvSpPr txBox="1">
            <a:spLocks/>
          </p:cNvSpPr>
          <p:nvPr/>
        </p:nvSpPr>
        <p:spPr>
          <a:xfrm>
            <a:off x="1009651" y="5703005"/>
            <a:ext cx="9601200" cy="3327065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4"/>
                </a:solidFill>
              </a:rPr>
              <a:t>Type in or paste your text here</a:t>
            </a:r>
          </a:p>
          <a:p>
            <a:pPr lvl="1"/>
            <a:r>
              <a:rPr lang="en-US" dirty="0">
                <a:solidFill>
                  <a:schemeClr val="accent4"/>
                </a:solidFill>
              </a:rPr>
              <a:t>Second level</a:t>
            </a:r>
          </a:p>
          <a:p>
            <a:pPr lvl="2"/>
            <a:r>
              <a:rPr lang="en-US" dirty="0">
                <a:solidFill>
                  <a:schemeClr val="accent4"/>
                </a:solidFill>
              </a:rPr>
              <a:t>Third level</a:t>
            </a:r>
          </a:p>
          <a:p>
            <a:pPr lvl="3"/>
            <a:r>
              <a:rPr lang="en-US" dirty="0">
                <a:solidFill>
                  <a:schemeClr val="accent4"/>
                </a:solidFill>
              </a:rPr>
              <a:t>Fourth level</a:t>
            </a:r>
          </a:p>
          <a:p>
            <a:pPr lvl="4"/>
            <a:r>
              <a:rPr lang="en-US" dirty="0">
                <a:solidFill>
                  <a:schemeClr val="accent4"/>
                </a:solidFill>
              </a:rPr>
              <a:t>Fifth level</a:t>
            </a:r>
          </a:p>
        </p:txBody>
      </p:sp>
      <p:sp>
        <p:nvSpPr>
          <p:cNvPr id="17" name="Text Placeholder 13">
            <a:extLst>
              <a:ext uri="{FF2B5EF4-FFF2-40B4-BE49-F238E27FC236}">
                <a16:creationId xmlns:a16="http://schemas.microsoft.com/office/drawing/2014/main" id="{BBD1A530-DD7F-ED45-9414-7EBE476E5FD4}"/>
              </a:ext>
            </a:extLst>
          </p:cNvPr>
          <p:cNvSpPr txBox="1">
            <a:spLocks/>
          </p:cNvSpPr>
          <p:nvPr/>
        </p:nvSpPr>
        <p:spPr>
          <a:xfrm>
            <a:off x="1009651" y="15402433"/>
            <a:ext cx="9601200" cy="3327065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4"/>
                </a:solidFill>
              </a:rPr>
              <a:t>Type in or paste your text here</a:t>
            </a:r>
          </a:p>
          <a:p>
            <a:pPr lvl="1"/>
            <a:r>
              <a:rPr lang="en-US" dirty="0">
                <a:solidFill>
                  <a:schemeClr val="accent4"/>
                </a:solidFill>
              </a:rPr>
              <a:t>Second level</a:t>
            </a:r>
          </a:p>
          <a:p>
            <a:pPr lvl="2"/>
            <a:r>
              <a:rPr lang="en-US" dirty="0">
                <a:solidFill>
                  <a:schemeClr val="accent4"/>
                </a:solidFill>
              </a:rPr>
              <a:t>Third level</a:t>
            </a:r>
          </a:p>
          <a:p>
            <a:pPr lvl="3"/>
            <a:r>
              <a:rPr lang="en-US" dirty="0">
                <a:solidFill>
                  <a:schemeClr val="accent4"/>
                </a:solidFill>
              </a:rPr>
              <a:t>Fourth level</a:t>
            </a:r>
          </a:p>
          <a:p>
            <a:pPr lvl="4"/>
            <a:r>
              <a:rPr lang="en-US" dirty="0">
                <a:solidFill>
                  <a:schemeClr val="accent4"/>
                </a:solidFill>
              </a:rPr>
              <a:t>Fifth level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F86DEFEC-D4BF-F04E-B9CF-BCB211A6EE88}"/>
              </a:ext>
            </a:extLst>
          </p:cNvPr>
          <p:cNvSpPr txBox="1">
            <a:spLocks/>
          </p:cNvSpPr>
          <p:nvPr/>
        </p:nvSpPr>
        <p:spPr>
          <a:xfrm>
            <a:off x="11811000" y="5671167"/>
            <a:ext cx="9601200" cy="3327065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4"/>
                </a:solidFill>
              </a:rPr>
              <a:t>Type in or paste your text here</a:t>
            </a:r>
          </a:p>
          <a:p>
            <a:pPr lvl="1"/>
            <a:r>
              <a:rPr lang="en-US" dirty="0">
                <a:solidFill>
                  <a:schemeClr val="accent4"/>
                </a:solidFill>
              </a:rPr>
              <a:t>Second level</a:t>
            </a:r>
          </a:p>
          <a:p>
            <a:pPr lvl="2"/>
            <a:r>
              <a:rPr lang="en-US" dirty="0">
                <a:solidFill>
                  <a:schemeClr val="accent4"/>
                </a:solidFill>
              </a:rPr>
              <a:t>Third level</a:t>
            </a:r>
          </a:p>
          <a:p>
            <a:pPr lvl="3"/>
            <a:r>
              <a:rPr lang="en-US" dirty="0">
                <a:solidFill>
                  <a:schemeClr val="accent4"/>
                </a:solidFill>
              </a:rPr>
              <a:t>Fourth level</a:t>
            </a:r>
          </a:p>
          <a:p>
            <a:pPr lvl="4"/>
            <a:r>
              <a:rPr lang="en-US" dirty="0">
                <a:solidFill>
                  <a:schemeClr val="accent4"/>
                </a:solidFill>
              </a:rPr>
              <a:t>Fifth level</a:t>
            </a:r>
          </a:p>
        </p:txBody>
      </p:sp>
      <p:sp>
        <p:nvSpPr>
          <p:cNvPr id="19" name="Text Placeholder 13">
            <a:extLst>
              <a:ext uri="{FF2B5EF4-FFF2-40B4-BE49-F238E27FC236}">
                <a16:creationId xmlns:a16="http://schemas.microsoft.com/office/drawing/2014/main" id="{1D796568-4FA7-5F40-8D5E-34EA0D291EF1}"/>
              </a:ext>
            </a:extLst>
          </p:cNvPr>
          <p:cNvSpPr txBox="1">
            <a:spLocks/>
          </p:cNvSpPr>
          <p:nvPr/>
        </p:nvSpPr>
        <p:spPr>
          <a:xfrm>
            <a:off x="22631400" y="5671167"/>
            <a:ext cx="9601200" cy="3327065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4"/>
                </a:solidFill>
              </a:rPr>
              <a:t>Type in or paste your text here</a:t>
            </a:r>
          </a:p>
          <a:p>
            <a:pPr lvl="1"/>
            <a:r>
              <a:rPr lang="en-US" dirty="0">
                <a:solidFill>
                  <a:schemeClr val="accent4"/>
                </a:solidFill>
              </a:rPr>
              <a:t>Second level</a:t>
            </a:r>
          </a:p>
          <a:p>
            <a:pPr lvl="2"/>
            <a:r>
              <a:rPr lang="en-US" dirty="0">
                <a:solidFill>
                  <a:schemeClr val="accent4"/>
                </a:solidFill>
              </a:rPr>
              <a:t>Third level</a:t>
            </a:r>
          </a:p>
          <a:p>
            <a:pPr lvl="3"/>
            <a:r>
              <a:rPr lang="en-US" dirty="0">
                <a:solidFill>
                  <a:schemeClr val="accent4"/>
                </a:solidFill>
              </a:rPr>
              <a:t>Fourth level</a:t>
            </a:r>
          </a:p>
          <a:p>
            <a:pPr lvl="4"/>
            <a:r>
              <a:rPr lang="en-US" dirty="0">
                <a:solidFill>
                  <a:schemeClr val="accent4"/>
                </a:solidFill>
              </a:rPr>
              <a:t>Fifth level</a:t>
            </a:r>
          </a:p>
        </p:txBody>
      </p:sp>
      <p:sp>
        <p:nvSpPr>
          <p:cNvPr id="20" name="Text Placeholder 13">
            <a:extLst>
              <a:ext uri="{FF2B5EF4-FFF2-40B4-BE49-F238E27FC236}">
                <a16:creationId xmlns:a16="http://schemas.microsoft.com/office/drawing/2014/main" id="{C9866DD1-7F33-C149-BE78-12DD1360670E}"/>
              </a:ext>
            </a:extLst>
          </p:cNvPr>
          <p:cNvSpPr txBox="1">
            <a:spLocks/>
          </p:cNvSpPr>
          <p:nvPr/>
        </p:nvSpPr>
        <p:spPr>
          <a:xfrm>
            <a:off x="33477200" y="5703005"/>
            <a:ext cx="9601200" cy="3327065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4"/>
                </a:solidFill>
              </a:rPr>
              <a:t>Type in or paste your text here</a:t>
            </a:r>
          </a:p>
          <a:p>
            <a:pPr lvl="1"/>
            <a:r>
              <a:rPr lang="en-US" dirty="0">
                <a:solidFill>
                  <a:schemeClr val="accent4"/>
                </a:solidFill>
              </a:rPr>
              <a:t>Second level</a:t>
            </a:r>
          </a:p>
          <a:p>
            <a:pPr lvl="2"/>
            <a:r>
              <a:rPr lang="en-US" dirty="0">
                <a:solidFill>
                  <a:schemeClr val="accent4"/>
                </a:solidFill>
              </a:rPr>
              <a:t>Third level</a:t>
            </a:r>
          </a:p>
          <a:p>
            <a:pPr lvl="3"/>
            <a:r>
              <a:rPr lang="en-US" dirty="0">
                <a:solidFill>
                  <a:schemeClr val="accent4"/>
                </a:solidFill>
              </a:rPr>
              <a:t>Fourth level</a:t>
            </a:r>
          </a:p>
          <a:p>
            <a:pPr lvl="4"/>
            <a:r>
              <a:rPr lang="en-US" dirty="0">
                <a:solidFill>
                  <a:schemeClr val="accent4"/>
                </a:solidFill>
              </a:rPr>
              <a:t>Fifth level</a:t>
            </a:r>
          </a:p>
        </p:txBody>
      </p:sp>
      <p:sp>
        <p:nvSpPr>
          <p:cNvPr id="21" name="Text Placeholder 13">
            <a:extLst>
              <a:ext uri="{FF2B5EF4-FFF2-40B4-BE49-F238E27FC236}">
                <a16:creationId xmlns:a16="http://schemas.microsoft.com/office/drawing/2014/main" id="{B3EE4D71-ABC8-934D-9867-5B6CEC545D12}"/>
              </a:ext>
            </a:extLst>
          </p:cNvPr>
          <p:cNvSpPr txBox="1">
            <a:spLocks/>
          </p:cNvSpPr>
          <p:nvPr/>
        </p:nvSpPr>
        <p:spPr>
          <a:xfrm>
            <a:off x="33477200" y="20473588"/>
            <a:ext cx="9601200" cy="3327065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4"/>
                </a:solidFill>
              </a:rPr>
              <a:t>Type in or paste your text here</a:t>
            </a:r>
          </a:p>
          <a:p>
            <a:pPr lvl="1"/>
            <a:r>
              <a:rPr lang="en-US" dirty="0">
                <a:solidFill>
                  <a:schemeClr val="accent4"/>
                </a:solidFill>
              </a:rPr>
              <a:t>Second level</a:t>
            </a:r>
          </a:p>
          <a:p>
            <a:pPr lvl="2"/>
            <a:r>
              <a:rPr lang="en-US" dirty="0">
                <a:solidFill>
                  <a:schemeClr val="accent4"/>
                </a:solidFill>
              </a:rPr>
              <a:t>Third level</a:t>
            </a:r>
          </a:p>
          <a:p>
            <a:pPr lvl="3"/>
            <a:r>
              <a:rPr lang="en-US" dirty="0">
                <a:solidFill>
                  <a:schemeClr val="accent4"/>
                </a:solidFill>
              </a:rPr>
              <a:t>Fourth level</a:t>
            </a:r>
          </a:p>
          <a:p>
            <a:pPr lvl="4"/>
            <a:r>
              <a:rPr lang="en-US" dirty="0">
                <a:solidFill>
                  <a:schemeClr val="accent4"/>
                </a:solidFill>
              </a:rPr>
              <a:t>Fifth level</a:t>
            </a:r>
          </a:p>
        </p:txBody>
      </p:sp>
      <p:sp>
        <p:nvSpPr>
          <p:cNvPr id="22" name="Text Placeholder 13">
            <a:extLst>
              <a:ext uri="{FF2B5EF4-FFF2-40B4-BE49-F238E27FC236}">
                <a16:creationId xmlns:a16="http://schemas.microsoft.com/office/drawing/2014/main" id="{FBEC3B9A-DDA5-0A44-93BB-77DAB2A407EE}"/>
              </a:ext>
            </a:extLst>
          </p:cNvPr>
          <p:cNvSpPr txBox="1">
            <a:spLocks/>
          </p:cNvSpPr>
          <p:nvPr/>
        </p:nvSpPr>
        <p:spPr>
          <a:xfrm>
            <a:off x="33477200" y="28777852"/>
            <a:ext cx="9601200" cy="3327065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4"/>
                </a:solidFill>
              </a:rPr>
              <a:t>Type in or paste your text here</a:t>
            </a:r>
          </a:p>
          <a:p>
            <a:pPr lvl="1"/>
            <a:r>
              <a:rPr lang="en-US" dirty="0">
                <a:solidFill>
                  <a:schemeClr val="accent4"/>
                </a:solidFill>
              </a:rPr>
              <a:t>Second level</a:t>
            </a:r>
          </a:p>
          <a:p>
            <a:pPr lvl="2"/>
            <a:r>
              <a:rPr lang="en-US" dirty="0">
                <a:solidFill>
                  <a:schemeClr val="accent4"/>
                </a:solidFill>
              </a:rPr>
              <a:t>Third level</a:t>
            </a:r>
          </a:p>
          <a:p>
            <a:pPr lvl="3"/>
            <a:r>
              <a:rPr lang="en-US" dirty="0">
                <a:solidFill>
                  <a:schemeClr val="accent4"/>
                </a:solidFill>
              </a:rPr>
              <a:t>Fourth level</a:t>
            </a:r>
          </a:p>
          <a:p>
            <a:pPr lvl="4"/>
            <a:r>
              <a:rPr lang="en-US" dirty="0">
                <a:solidFill>
                  <a:schemeClr val="accent4"/>
                </a:solidFill>
              </a:rPr>
              <a:t>Fifth level</a:t>
            </a:r>
          </a:p>
        </p:txBody>
      </p:sp>
      <p:pic>
        <p:nvPicPr>
          <p:cNvPr id="3" name="Picture 2" descr="A yellow letter on a black background&#10;&#10;Description automatically generated">
            <a:extLst>
              <a:ext uri="{FF2B5EF4-FFF2-40B4-BE49-F238E27FC236}">
                <a16:creationId xmlns:a16="http://schemas.microsoft.com/office/drawing/2014/main" id="{E73880E8-F1DB-F989-2271-1B18EA3856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9652" y="835536"/>
            <a:ext cx="4879858" cy="612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450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rge Ahead Palette">
      <a:dk1>
        <a:srgbClr val="003493"/>
      </a:dk1>
      <a:lt1>
        <a:srgbClr val="FFFFFF"/>
      </a:lt1>
      <a:dk2>
        <a:srgbClr val="00205B"/>
      </a:dk2>
      <a:lt2>
        <a:srgbClr val="FFB71B"/>
      </a:lt2>
      <a:accent1>
        <a:srgbClr val="B48400"/>
      </a:accent1>
      <a:accent2>
        <a:srgbClr val="49C1E0"/>
      </a:accent2>
      <a:accent3>
        <a:srgbClr val="96989A"/>
      </a:accent3>
      <a:accent4>
        <a:srgbClr val="000000"/>
      </a:accent4>
      <a:accent5>
        <a:srgbClr val="DB5729"/>
      </a:accent5>
      <a:accent6>
        <a:srgbClr val="00816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</TotalTime>
  <Words>236</Words>
  <Application>Microsoft Office PowerPoint</Application>
  <PresentationFormat>Custom</PresentationFormat>
  <Paragraphs>100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Dudley, Jane</dc:creator>
  <cp:lastModifiedBy>Price, Jamelle</cp:lastModifiedBy>
  <cp:revision>27</cp:revision>
  <cp:lastPrinted>2019-11-26T16:34:38Z</cp:lastPrinted>
  <dcterms:created xsi:type="dcterms:W3CDTF">2019-11-26T14:30:31Z</dcterms:created>
  <dcterms:modified xsi:type="dcterms:W3CDTF">2023-07-12T14:35:50Z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e4b1be8-281e-475d-98b0-21c3457e5a46_Enabled">
    <vt:lpwstr>true</vt:lpwstr>
  </property>
  <property fmtid="{D5CDD505-2E9C-101B-9397-08002B2CF9AE}" pid="3" name="MSIP_Label_5e4b1be8-281e-475d-98b0-21c3457e5a46_SetDate">
    <vt:lpwstr>2023-05-03T15:19:21Z</vt:lpwstr>
  </property>
  <property fmtid="{D5CDD505-2E9C-101B-9397-08002B2CF9AE}" pid="4" name="MSIP_Label_5e4b1be8-281e-475d-98b0-21c3457e5a46_Method">
    <vt:lpwstr>Standard</vt:lpwstr>
  </property>
  <property fmtid="{D5CDD505-2E9C-101B-9397-08002B2CF9AE}" pid="5" name="MSIP_Label_5e4b1be8-281e-475d-98b0-21c3457e5a46_Name">
    <vt:lpwstr>Public</vt:lpwstr>
  </property>
  <property fmtid="{D5CDD505-2E9C-101B-9397-08002B2CF9AE}" pid="6" name="MSIP_Label_5e4b1be8-281e-475d-98b0-21c3457e5a46_SiteId">
    <vt:lpwstr>8b3dd73e-4e72-4679-b191-56da1588712b</vt:lpwstr>
  </property>
  <property fmtid="{D5CDD505-2E9C-101B-9397-08002B2CF9AE}" pid="7" name="MSIP_Label_5e4b1be8-281e-475d-98b0-21c3457e5a46_ActionId">
    <vt:lpwstr>f40300d7-3e84-4719-9ee5-450864f8d211</vt:lpwstr>
  </property>
  <property fmtid="{D5CDD505-2E9C-101B-9397-08002B2CF9AE}" pid="8" name="MSIP_Label_5e4b1be8-281e-475d-98b0-21c3457e5a46_ContentBits">
    <vt:lpwstr>0</vt:lpwstr>
  </property>
</Properties>
</file>